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3004800" cy="9753600"/>
  <p:notesSz cx="6858000" cy="9144000"/>
  <p:defaultTextStyle>
    <a:lvl1pPr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1pPr>
    <a:lvl2pPr indent="228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2pPr>
    <a:lvl3pPr indent="457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3pPr>
    <a:lvl4pPr indent="685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4pPr>
    <a:lvl5pPr indent="9144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5pPr>
    <a:lvl6pPr indent="11430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6pPr>
    <a:lvl7pPr indent="1371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7pPr>
    <a:lvl8pPr indent="1600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8pPr>
    <a:lvl9pPr indent="1828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380" y="-1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6000348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titleStyle>
    <p:bodyStyle>
      <a:lvl1pPr marL="5715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marL="11430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marL="17145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marL="22860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marL="28575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marL="34290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marL="40005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marL="45720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marL="51435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bodyStyle>
    <p:otherStyle>
      <a:lvl1pPr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learn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Tech Time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5th &amp; 6th Grade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October 2015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Keynote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FFFFFF"/>
                </a:solidFill>
              </a:rPr>
              <a:t>Actively Learn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79475"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FFFFFF"/>
                </a:solidFill>
              </a:rPr>
              <a:t>Actively </a:t>
            </a:r>
            <a:r>
              <a:rPr sz="2988" u="sng">
                <a:solidFill>
                  <a:srgbClr val="FFFFFF"/>
                </a:solidFill>
                <a:hlinkClick r:id="rId2"/>
              </a:rPr>
              <a:t>learn.com</a:t>
            </a:r>
            <a:endParaRPr sz="2988">
              <a:solidFill>
                <a:srgbClr val="FFFFFF"/>
              </a:solidFill>
            </a:endParaRPr>
          </a:p>
          <a:p>
            <a:pPr lvl="0" defTabSz="379475"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FFFFFF"/>
                </a:solidFill>
              </a:rPr>
              <a:t>Free &amp; low cost texts</a:t>
            </a:r>
          </a:p>
          <a:p>
            <a:pPr lvl="0" defTabSz="379475"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FFFFFF"/>
                </a:solidFill>
              </a:rPr>
              <a:t>Fiction, non-fiction</a:t>
            </a:r>
          </a:p>
          <a:p>
            <a:pPr lvl="0" defTabSz="379475"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FFFFFF"/>
                </a:solidFill>
              </a:rPr>
              <a:t>Internal peer learning &amp; assessment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7188200" y="1193800"/>
            <a:ext cx="5003800" cy="7086600"/>
            <a:chOff x="-44450" y="-44450"/>
            <a:chExt cx="5003800" cy="7086600"/>
          </a:xfrm>
        </p:grpSpPr>
        <p:pic>
          <p:nvPicPr>
            <p:cNvPr id="40" name="DDDFB98F-8CEB-4E2A-9B87-F4E4176E08D2-L0-001.jpeg"/>
            <p:cNvPicPr/>
            <p:nvPr/>
          </p:nvPicPr>
          <p:blipFill>
            <a:blip r:embed="rId3">
              <a:extLst/>
            </a:blip>
            <a:srcRect l="15575" r="15575"/>
            <a:stretch>
              <a:fillRect/>
            </a:stretch>
          </p:blipFill>
          <p:spPr>
            <a:xfrm>
              <a:off x="0" y="0"/>
              <a:ext cx="4914900" cy="69977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" name="Picture 38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44450" y="-44450"/>
              <a:ext cx="5003800" cy="70866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OneDrive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Cloud storage for students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You can view, edit, comment on, and grade their work online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Paperless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Curriculum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Use a magazine index/database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MlA format bibliography 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Use specific references for research 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Use presentation software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Anything I can do for you?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69</Words>
  <Application>Microsoft Office PowerPoint</Application>
  <PresentationFormat>Custom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Chalkboard</vt:lpstr>
      <vt:lpstr>Tech Time</vt:lpstr>
      <vt:lpstr>Keynote</vt:lpstr>
      <vt:lpstr>Actively Learn</vt:lpstr>
      <vt:lpstr>OneDrive</vt:lpstr>
      <vt:lpstr>Curriculum</vt:lpstr>
      <vt:lpstr>Anything I can do for you?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Time</dc:title>
  <dc:creator>Martha Minchey</dc:creator>
  <cp:lastModifiedBy>Martha Minchey</cp:lastModifiedBy>
  <cp:revision>1</cp:revision>
  <dcterms:modified xsi:type="dcterms:W3CDTF">2015-10-02T13:50:06Z</dcterms:modified>
</cp:coreProperties>
</file>